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8" r:id="rId21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3" Type="http://schemas.openxmlformats.org/officeDocument/2006/relationships/slide" Target="slides/slide14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0" name="Shape 5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Google Shape;5021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2" name="Google Shape;5022;p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43.xml"/></Relationships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3" name="Shape 5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Google Shape;5024;p699"/>
          <p:cNvSpPr txBox="1"/>
          <p:nvPr>
            <p:ph type="title"/>
          </p:nvPr>
        </p:nvSpPr>
        <p:spPr>
          <a:xfrm>
            <a:off x="152400" y="205978"/>
            <a:ext cx="8839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mic Sans MS"/>
              <a:buNone/>
            </a:pPr>
            <a:r>
              <a:rPr b="1" i="0" lang="zh-CN" sz="216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Greatest Common Factor</a:t>
            </a:r>
            <a:endParaRPr b="1" i="0" sz="216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25" name="Google Shape;5025;p699"/>
          <p:cNvSpPr txBox="1"/>
          <p:nvPr>
            <p:ph idx="1" type="body"/>
          </p:nvPr>
        </p:nvSpPr>
        <p:spPr>
          <a:xfrm>
            <a:off x="152400" y="571500"/>
            <a:ext cx="8839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Essential Question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1" lang="zh-CN" sz="4800" u="none" cap="none" strike="noStrike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“How are GCFs and LCMs similar”</a:t>
            </a:r>
            <a:endParaRPr b="0" i="1" sz="4800" u="none" cap="none" strike="noStrike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26" name="Google Shape;5026;p699"/>
          <p:cNvSpPr/>
          <p:nvPr/>
        </p:nvSpPr>
        <p:spPr>
          <a:xfrm>
            <a:off x="5785045" y="2908954"/>
            <a:ext cx="2143200" cy="2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